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6"/>
  </p:sldMasterIdLst>
  <p:sldIdLst>
    <p:sldId id="257" r:id="rId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6745A5-50A2-4DC3-BD65-58602EE2E95F}" v="10" dt="2026-03-06T12:04:39.930"/>
    <p1510:client id="{49787519-59D5-41C0-B931-49602A46F91D}" v="1" dt="2026-03-06T12:20:11.661"/>
    <p1510:client id="{AF771627-D96B-4A6C-9FF1-1B1ED4460E8A}" v="15" dt="2026-03-06T11:49:26.97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70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customXml" Target="../customXml/item5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nzalez, Alejandro ALEGO" userId="acd808c7-5cc9-4603-a909-c86cd60d1c52" providerId="ADAL" clId="{5CFA71D4-97E8-4F13-873D-E4CC192D4846}"/>
    <pc:docChg chg="undo redo custSel addSld delSld modSld">
      <pc:chgData name="Gonzalez, Alejandro ALEGO" userId="acd808c7-5cc9-4603-a909-c86cd60d1c52" providerId="ADAL" clId="{5CFA71D4-97E8-4F13-873D-E4CC192D4846}" dt="2026-03-06T12:20:11.661" v="2026"/>
      <pc:docMkLst>
        <pc:docMk/>
      </pc:docMkLst>
      <pc:sldChg chg="modSp del mod">
        <pc:chgData name="Gonzalez, Alejandro ALEGO" userId="acd808c7-5cc9-4603-a909-c86cd60d1c52" providerId="ADAL" clId="{5CFA71D4-97E8-4F13-873D-E4CC192D4846}" dt="2026-03-06T11:46:17.159" v="1665" actId="47"/>
        <pc:sldMkLst>
          <pc:docMk/>
          <pc:sldMk cId="0" sldId="256"/>
        </pc:sldMkLst>
        <pc:spChg chg="mod">
          <ac:chgData name="Gonzalez, Alejandro ALEGO" userId="acd808c7-5cc9-4603-a909-c86cd60d1c52" providerId="ADAL" clId="{5CFA71D4-97E8-4F13-873D-E4CC192D4846}" dt="2026-03-06T11:07:58.461" v="10" actId="2711"/>
          <ac:spMkLst>
            <pc:docMk/>
            <pc:sldMk cId="0" sldId="256"/>
            <ac:spMk id="2" creationId="{00000000-0000-0000-0000-000000000000}"/>
          </ac:spMkLst>
        </pc:spChg>
        <pc:spChg chg="mod">
          <ac:chgData name="Gonzalez, Alejandro ALEGO" userId="acd808c7-5cc9-4603-a909-c86cd60d1c52" providerId="ADAL" clId="{5CFA71D4-97E8-4F13-873D-E4CC192D4846}" dt="2026-03-06T11:08:20.217" v="23" actId="1076"/>
          <ac:spMkLst>
            <pc:docMk/>
            <pc:sldMk cId="0" sldId="256"/>
            <ac:spMk id="3" creationId="{00000000-0000-0000-0000-000000000000}"/>
          </ac:spMkLst>
        </pc:spChg>
        <pc:spChg chg="mod">
          <ac:chgData name="Gonzalez, Alejandro ALEGO" userId="acd808c7-5cc9-4603-a909-c86cd60d1c52" providerId="ADAL" clId="{5CFA71D4-97E8-4F13-873D-E4CC192D4846}" dt="2026-03-06T11:07:58.461" v="10" actId="2711"/>
          <ac:spMkLst>
            <pc:docMk/>
            <pc:sldMk cId="0" sldId="256"/>
            <ac:spMk id="4" creationId="{00000000-0000-0000-0000-000000000000}"/>
          </ac:spMkLst>
        </pc:spChg>
        <pc:spChg chg="mod ord">
          <ac:chgData name="Gonzalez, Alejandro ALEGO" userId="acd808c7-5cc9-4603-a909-c86cd60d1c52" providerId="ADAL" clId="{5CFA71D4-97E8-4F13-873D-E4CC192D4846}" dt="2026-03-06T11:09:44.521" v="30" actId="171"/>
          <ac:spMkLst>
            <pc:docMk/>
            <pc:sldMk cId="0" sldId="256"/>
            <ac:spMk id="6" creationId="{00000000-0000-0000-0000-000000000000}"/>
          </ac:spMkLst>
        </pc:spChg>
        <pc:spChg chg="mod">
          <ac:chgData name="Gonzalez, Alejandro ALEGO" userId="acd808c7-5cc9-4603-a909-c86cd60d1c52" providerId="ADAL" clId="{5CFA71D4-97E8-4F13-873D-E4CC192D4846}" dt="2026-03-06T11:07:58.461" v="10" actId="2711"/>
          <ac:spMkLst>
            <pc:docMk/>
            <pc:sldMk cId="0" sldId="256"/>
            <ac:spMk id="9" creationId="{00000000-0000-0000-0000-000000000000}"/>
          </ac:spMkLst>
        </pc:spChg>
        <pc:spChg chg="mod">
          <ac:chgData name="Gonzalez, Alejandro ALEGO" userId="acd808c7-5cc9-4603-a909-c86cd60d1c52" providerId="ADAL" clId="{5CFA71D4-97E8-4F13-873D-E4CC192D4846}" dt="2026-03-06T11:07:58.461" v="10" actId="2711"/>
          <ac:spMkLst>
            <pc:docMk/>
            <pc:sldMk cId="0" sldId="256"/>
            <ac:spMk id="10" creationId="{00000000-0000-0000-0000-000000000000}"/>
          </ac:spMkLst>
        </pc:spChg>
        <pc:spChg chg="mod">
          <ac:chgData name="Gonzalez, Alejandro ALEGO" userId="acd808c7-5cc9-4603-a909-c86cd60d1c52" providerId="ADAL" clId="{5CFA71D4-97E8-4F13-873D-E4CC192D4846}" dt="2026-03-06T11:07:58.461" v="10" actId="2711"/>
          <ac:spMkLst>
            <pc:docMk/>
            <pc:sldMk cId="0" sldId="256"/>
            <ac:spMk id="13" creationId="{00000000-0000-0000-0000-000000000000}"/>
          </ac:spMkLst>
        </pc:spChg>
        <pc:spChg chg="mod">
          <ac:chgData name="Gonzalez, Alejandro ALEGO" userId="acd808c7-5cc9-4603-a909-c86cd60d1c52" providerId="ADAL" clId="{5CFA71D4-97E8-4F13-873D-E4CC192D4846}" dt="2026-03-06T11:08:44.570" v="25" actId="1076"/>
          <ac:spMkLst>
            <pc:docMk/>
            <pc:sldMk cId="0" sldId="256"/>
            <ac:spMk id="16" creationId="{00000000-0000-0000-0000-000000000000}"/>
          </ac:spMkLst>
        </pc:spChg>
        <pc:spChg chg="mod ord">
          <ac:chgData name="Gonzalez, Alejandro ALEGO" userId="acd808c7-5cc9-4603-a909-c86cd60d1c52" providerId="ADAL" clId="{5CFA71D4-97E8-4F13-873D-E4CC192D4846}" dt="2026-03-06T11:09:09.583" v="27" actId="167"/>
          <ac:spMkLst>
            <pc:docMk/>
            <pc:sldMk cId="0" sldId="256"/>
            <ac:spMk id="17" creationId="{00000000-0000-0000-0000-000000000000}"/>
          </ac:spMkLst>
        </pc:spChg>
        <pc:grpChg chg="mod">
          <ac:chgData name="Gonzalez, Alejandro ALEGO" userId="acd808c7-5cc9-4603-a909-c86cd60d1c52" providerId="ADAL" clId="{5CFA71D4-97E8-4F13-873D-E4CC192D4846}" dt="2026-03-06T11:09:22.241" v="28" actId="14100"/>
          <ac:grpSpMkLst>
            <pc:docMk/>
            <pc:sldMk cId="0" sldId="256"/>
            <ac:grpSpMk id="5" creationId="{00000000-0000-0000-0000-000000000000}"/>
          </ac:grpSpMkLst>
        </pc:grpChg>
      </pc:sldChg>
      <pc:sldChg chg="addSp delSp modSp add mod setBg modClrScheme chgLayout">
        <pc:chgData name="Gonzalez, Alejandro ALEGO" userId="acd808c7-5cc9-4603-a909-c86cd60d1c52" providerId="ADAL" clId="{5CFA71D4-97E8-4F13-873D-E4CC192D4846}" dt="2026-03-06T12:20:11.661" v="2026"/>
        <pc:sldMkLst>
          <pc:docMk/>
          <pc:sldMk cId="3198025789" sldId="257"/>
        </pc:sldMkLst>
        <pc:spChg chg="mod">
          <ac:chgData name="Gonzalez, Alejandro ALEGO" userId="acd808c7-5cc9-4603-a909-c86cd60d1c52" providerId="ADAL" clId="{5CFA71D4-97E8-4F13-873D-E4CC192D4846}" dt="2026-03-06T11:57:43.864" v="1891"/>
          <ac:spMkLst>
            <pc:docMk/>
            <pc:sldMk cId="3198025789" sldId="257"/>
            <ac:spMk id="2" creationId="{B51E9F88-82DA-88A8-3CAF-6AA804DA1FC4}"/>
          </ac:spMkLst>
        </pc:spChg>
        <pc:spChg chg="mod ord">
          <ac:chgData name="Gonzalez, Alejandro ALEGO" userId="acd808c7-5cc9-4603-a909-c86cd60d1c52" providerId="ADAL" clId="{5CFA71D4-97E8-4F13-873D-E4CC192D4846}" dt="2026-03-06T12:20:11.661" v="2026"/>
          <ac:spMkLst>
            <pc:docMk/>
            <pc:sldMk cId="3198025789" sldId="257"/>
            <ac:spMk id="3" creationId="{CE6C87EB-6FDA-442F-7AAA-F32024EF0AD6}"/>
          </ac:spMkLst>
        </pc:spChg>
        <pc:spChg chg="mod">
          <ac:chgData name="Gonzalez, Alejandro ALEGO" userId="acd808c7-5cc9-4603-a909-c86cd60d1c52" providerId="ADAL" clId="{5CFA71D4-97E8-4F13-873D-E4CC192D4846}" dt="2026-03-06T12:05:01.276" v="2024" actId="403"/>
          <ac:spMkLst>
            <pc:docMk/>
            <pc:sldMk cId="3198025789" sldId="257"/>
            <ac:spMk id="4" creationId="{7932A4EA-78A6-242A-F4A1-2B0A815F649F}"/>
          </ac:spMkLst>
        </pc:spChg>
        <pc:spChg chg="del topLvl">
          <ac:chgData name="Gonzalez, Alejandro ALEGO" userId="acd808c7-5cc9-4603-a909-c86cd60d1c52" providerId="ADAL" clId="{5CFA71D4-97E8-4F13-873D-E4CC192D4846}" dt="2026-03-06T11:13:07.540" v="57" actId="478"/>
          <ac:spMkLst>
            <pc:docMk/>
            <pc:sldMk cId="3198025789" sldId="257"/>
            <ac:spMk id="6" creationId="{07767A30-3251-219E-6903-2CF9A56DFDAB}"/>
          </ac:spMkLst>
        </pc:spChg>
        <pc:spChg chg="del">
          <ac:chgData name="Gonzalez, Alejandro ALEGO" userId="acd808c7-5cc9-4603-a909-c86cd60d1c52" providerId="ADAL" clId="{5CFA71D4-97E8-4F13-873D-E4CC192D4846}" dt="2026-03-06T11:13:35.518" v="64" actId="478"/>
          <ac:spMkLst>
            <pc:docMk/>
            <pc:sldMk cId="3198025789" sldId="257"/>
            <ac:spMk id="9" creationId="{33E63CC6-FB03-D8B2-B294-FF27D13D59BB}"/>
          </ac:spMkLst>
        </pc:spChg>
        <pc:spChg chg="mod">
          <ac:chgData name="Gonzalez, Alejandro ALEGO" userId="acd808c7-5cc9-4603-a909-c86cd60d1c52" providerId="ADAL" clId="{5CFA71D4-97E8-4F13-873D-E4CC192D4846}" dt="2026-03-06T12:03:22.488" v="2018" actId="113"/>
          <ac:spMkLst>
            <pc:docMk/>
            <pc:sldMk cId="3198025789" sldId="257"/>
            <ac:spMk id="10" creationId="{E48ECDB8-E9E3-94E5-871A-7D3BB213B3D5}"/>
          </ac:spMkLst>
        </pc:spChg>
        <pc:spChg chg="mod">
          <ac:chgData name="Gonzalez, Alejandro ALEGO" userId="acd808c7-5cc9-4603-a909-c86cd60d1c52" providerId="ADAL" clId="{5CFA71D4-97E8-4F13-873D-E4CC192D4846}" dt="2026-03-06T11:16:22.542" v="211" actId="1076"/>
          <ac:spMkLst>
            <pc:docMk/>
            <pc:sldMk cId="3198025789" sldId="257"/>
            <ac:spMk id="13" creationId="{03B6A5EF-ABC3-BFE4-82AC-2E12A88F8AF7}"/>
          </ac:spMkLst>
        </pc:spChg>
        <pc:spChg chg="mod">
          <ac:chgData name="Gonzalez, Alejandro ALEGO" userId="acd808c7-5cc9-4603-a909-c86cd60d1c52" providerId="ADAL" clId="{5CFA71D4-97E8-4F13-873D-E4CC192D4846}" dt="2026-03-06T12:03:04.192" v="2013" actId="113"/>
          <ac:spMkLst>
            <pc:docMk/>
            <pc:sldMk cId="3198025789" sldId="257"/>
            <ac:spMk id="16" creationId="{1A9378A9-B347-C66F-FF6F-AD42337DBE94}"/>
          </ac:spMkLst>
        </pc:spChg>
        <pc:spChg chg="del mod">
          <ac:chgData name="Gonzalez, Alejandro ALEGO" userId="acd808c7-5cc9-4603-a909-c86cd60d1c52" providerId="ADAL" clId="{5CFA71D4-97E8-4F13-873D-E4CC192D4846}" dt="2026-03-06T11:20:06.402" v="270" actId="478"/>
          <ac:spMkLst>
            <pc:docMk/>
            <pc:sldMk cId="3198025789" sldId="257"/>
            <ac:spMk id="17" creationId="{72E054C8-6059-EA11-2E9B-DA1DFF700876}"/>
          </ac:spMkLst>
        </pc:spChg>
        <pc:spChg chg="add del">
          <ac:chgData name="Gonzalez, Alejandro ALEGO" userId="acd808c7-5cc9-4603-a909-c86cd60d1c52" providerId="ADAL" clId="{5CFA71D4-97E8-4F13-873D-E4CC192D4846}" dt="2026-03-06T11:11:17.586" v="38" actId="478"/>
          <ac:spMkLst>
            <pc:docMk/>
            <pc:sldMk cId="3198025789" sldId="257"/>
            <ac:spMk id="19" creationId="{00784FEB-E662-CF43-9426-DB682DE18FD1}"/>
          </ac:spMkLst>
        </pc:spChg>
        <pc:spChg chg="add del mod">
          <ac:chgData name="Gonzalez, Alejandro ALEGO" userId="acd808c7-5cc9-4603-a909-c86cd60d1c52" providerId="ADAL" clId="{5CFA71D4-97E8-4F13-873D-E4CC192D4846}" dt="2026-03-06T11:11:42.313" v="42" actId="478"/>
          <ac:spMkLst>
            <pc:docMk/>
            <pc:sldMk cId="3198025789" sldId="257"/>
            <ac:spMk id="21" creationId="{5DE7890A-3348-69DA-F621-BFA06244C410}"/>
          </ac:spMkLst>
        </pc:spChg>
        <pc:spChg chg="add mod">
          <ac:chgData name="Gonzalez, Alejandro ALEGO" userId="acd808c7-5cc9-4603-a909-c86cd60d1c52" providerId="ADAL" clId="{5CFA71D4-97E8-4F13-873D-E4CC192D4846}" dt="2026-03-06T12:04:51.711" v="2023" actId="113"/>
          <ac:spMkLst>
            <pc:docMk/>
            <pc:sldMk cId="3198025789" sldId="257"/>
            <ac:spMk id="22" creationId="{666F5C50-E861-385E-58D6-D7A3BE7A835E}"/>
          </ac:spMkLst>
        </pc:spChg>
        <pc:spChg chg="add mod">
          <ac:chgData name="Gonzalez, Alejandro ALEGO" userId="acd808c7-5cc9-4603-a909-c86cd60d1c52" providerId="ADAL" clId="{5CFA71D4-97E8-4F13-873D-E4CC192D4846}" dt="2026-03-06T12:01:58.600" v="2006"/>
          <ac:spMkLst>
            <pc:docMk/>
            <pc:sldMk cId="3198025789" sldId="257"/>
            <ac:spMk id="23" creationId="{10E4240C-A3A9-2ABD-AC9E-D7FB004F6C07}"/>
          </ac:spMkLst>
        </pc:spChg>
        <pc:spChg chg="add del mod">
          <ac:chgData name="Gonzalez, Alejandro ALEGO" userId="acd808c7-5cc9-4603-a909-c86cd60d1c52" providerId="ADAL" clId="{5CFA71D4-97E8-4F13-873D-E4CC192D4846}" dt="2026-03-06T11:14:39.213" v="196" actId="478"/>
          <ac:spMkLst>
            <pc:docMk/>
            <pc:sldMk cId="3198025789" sldId="257"/>
            <ac:spMk id="24" creationId="{9DA0614F-54ED-25ED-06DC-5099EAD618D0}"/>
          </ac:spMkLst>
        </pc:spChg>
        <pc:spChg chg="add mod">
          <ac:chgData name="Gonzalez, Alejandro ALEGO" userId="acd808c7-5cc9-4603-a909-c86cd60d1c52" providerId="ADAL" clId="{5CFA71D4-97E8-4F13-873D-E4CC192D4846}" dt="2026-03-06T12:03:10.664" v="2015" actId="113"/>
          <ac:spMkLst>
            <pc:docMk/>
            <pc:sldMk cId="3198025789" sldId="257"/>
            <ac:spMk id="25" creationId="{D045F90A-68A3-8F41-17E9-D095BA3E9AB1}"/>
          </ac:spMkLst>
        </pc:spChg>
        <pc:spChg chg="add del mod">
          <ac:chgData name="Gonzalez, Alejandro ALEGO" userId="acd808c7-5cc9-4603-a909-c86cd60d1c52" providerId="ADAL" clId="{5CFA71D4-97E8-4F13-873D-E4CC192D4846}" dt="2026-03-06T11:20:20.598" v="272" actId="478"/>
          <ac:spMkLst>
            <pc:docMk/>
            <pc:sldMk cId="3198025789" sldId="257"/>
            <ac:spMk id="28" creationId="{553E24EF-0976-6F12-ED69-8AB59430F656}"/>
          </ac:spMkLst>
        </pc:spChg>
        <pc:spChg chg="add del">
          <ac:chgData name="Gonzalez, Alejandro ALEGO" userId="acd808c7-5cc9-4603-a909-c86cd60d1c52" providerId="ADAL" clId="{5CFA71D4-97E8-4F13-873D-E4CC192D4846}" dt="2026-03-06T11:50:20.642" v="1702" actId="478"/>
          <ac:spMkLst>
            <pc:docMk/>
            <pc:sldMk cId="3198025789" sldId="257"/>
            <ac:spMk id="39" creationId="{E9D729F7-03EE-49F1-9AAF-F27452700C95}"/>
          </ac:spMkLst>
        </pc:spChg>
        <pc:grpChg chg="del mod">
          <ac:chgData name="Gonzalez, Alejandro ALEGO" userId="acd808c7-5cc9-4603-a909-c86cd60d1c52" providerId="ADAL" clId="{5CFA71D4-97E8-4F13-873D-E4CC192D4846}" dt="2026-03-06T11:13:07.540" v="57" actId="478"/>
          <ac:grpSpMkLst>
            <pc:docMk/>
            <pc:sldMk cId="3198025789" sldId="257"/>
            <ac:grpSpMk id="5" creationId="{775B084C-0981-4096-BB69-D98D5FF9A66B}"/>
          </ac:grpSpMkLst>
        </pc:grpChg>
        <pc:grpChg chg="del mod">
          <ac:chgData name="Gonzalez, Alejandro ALEGO" userId="acd808c7-5cc9-4603-a909-c86cd60d1c52" providerId="ADAL" clId="{5CFA71D4-97E8-4F13-873D-E4CC192D4846}" dt="2026-03-06T11:16:27.818" v="212" actId="478"/>
          <ac:grpSpMkLst>
            <pc:docMk/>
            <pc:sldMk cId="3198025789" sldId="257"/>
            <ac:grpSpMk id="12" creationId="{C06A32A5-3B0B-32E4-259B-1387CAC43FC8}"/>
          </ac:grpSpMkLst>
        </pc:grpChg>
        <pc:graphicFrameChg chg="add mod">
          <ac:chgData name="Gonzalez, Alejandro ALEGO" userId="acd808c7-5cc9-4603-a909-c86cd60d1c52" providerId="ADAL" clId="{5CFA71D4-97E8-4F13-873D-E4CC192D4846}" dt="2026-03-06T12:02:46.660" v="2009"/>
          <ac:graphicFrameMkLst>
            <pc:docMk/>
            <pc:sldMk cId="3198025789" sldId="257"/>
            <ac:graphicFrameMk id="5" creationId="{80B82943-F961-CA35-49A8-26E347341B83}"/>
          </ac:graphicFrameMkLst>
        </pc:graphicFrameChg>
        <pc:graphicFrameChg chg="add mod">
          <ac:chgData name="Gonzalez, Alejandro ALEGO" userId="acd808c7-5cc9-4603-a909-c86cd60d1c52" providerId="ADAL" clId="{5CFA71D4-97E8-4F13-873D-E4CC192D4846}" dt="2026-03-06T12:04:38.852" v="2021"/>
          <ac:graphicFrameMkLst>
            <pc:docMk/>
            <pc:sldMk cId="3198025789" sldId="257"/>
            <ac:graphicFrameMk id="6" creationId="{A283C1D5-A9C0-E947-90A5-2BBE51876788}"/>
          </ac:graphicFrameMkLst>
        </pc:graphicFrameChg>
        <pc:picChg chg="del mod topLvl">
          <ac:chgData name="Gonzalez, Alejandro ALEGO" userId="acd808c7-5cc9-4603-a909-c86cd60d1c52" providerId="ADAL" clId="{5CFA71D4-97E8-4F13-873D-E4CC192D4846}" dt="2026-03-06T11:32:17.352" v="614" actId="478"/>
          <ac:picMkLst>
            <pc:docMk/>
            <pc:sldMk cId="3198025789" sldId="257"/>
            <ac:picMk id="7" creationId="{D28195C3-D71B-7692-12DB-ECE6F517302B}"/>
          </ac:picMkLst>
        </pc:picChg>
        <pc:picChg chg="del mod">
          <ac:chgData name="Gonzalez, Alejandro ALEGO" userId="acd808c7-5cc9-4603-a909-c86cd60d1c52" providerId="ADAL" clId="{5CFA71D4-97E8-4F13-873D-E4CC192D4846}" dt="2026-03-06T11:26:35.068" v="338" actId="478"/>
          <ac:picMkLst>
            <pc:docMk/>
            <pc:sldMk cId="3198025789" sldId="257"/>
            <ac:picMk id="8" creationId="{E0FC46D2-0C5D-5B09-8EDA-DABC157D2C88}"/>
          </ac:picMkLst>
        </pc:picChg>
        <pc:picChg chg="del mod">
          <ac:chgData name="Gonzalez, Alejandro ALEGO" userId="acd808c7-5cc9-4603-a909-c86cd60d1c52" providerId="ADAL" clId="{5CFA71D4-97E8-4F13-873D-E4CC192D4846}" dt="2026-03-06T11:24:07.724" v="320" actId="478"/>
          <ac:picMkLst>
            <pc:docMk/>
            <pc:sldMk cId="3198025789" sldId="257"/>
            <ac:picMk id="11" creationId="{91A1F576-B2EA-36F9-781C-65F8EE30CE58}"/>
          </ac:picMkLst>
        </pc:picChg>
        <pc:picChg chg="mod">
          <ac:chgData name="Gonzalez, Alejandro ALEGO" userId="acd808c7-5cc9-4603-a909-c86cd60d1c52" providerId="ADAL" clId="{5CFA71D4-97E8-4F13-873D-E4CC192D4846}" dt="2026-03-06T11:16:19.120" v="210" actId="1076"/>
          <ac:picMkLst>
            <pc:docMk/>
            <pc:sldMk cId="3198025789" sldId="257"/>
            <ac:picMk id="14" creationId="{57E0A199-A53B-8C44-DF1A-32953F350B8D}"/>
          </ac:picMkLst>
        </pc:picChg>
        <pc:picChg chg="add del mod">
          <ac:chgData name="Gonzalez, Alejandro ALEGO" userId="acd808c7-5cc9-4603-a909-c86cd60d1c52" providerId="ADAL" clId="{5CFA71D4-97E8-4F13-873D-E4CC192D4846}" dt="2026-03-06T11:25:15.635" v="326" actId="478"/>
          <ac:picMkLst>
            <pc:docMk/>
            <pc:sldMk cId="3198025789" sldId="257"/>
            <ac:picMk id="26" creationId="{06D1FDAB-6199-3698-B753-1EBCAEEF289D}"/>
          </ac:picMkLst>
        </pc:picChg>
        <pc:picChg chg="add mod">
          <ac:chgData name="Gonzalez, Alejandro ALEGO" userId="acd808c7-5cc9-4603-a909-c86cd60d1c52" providerId="ADAL" clId="{5CFA71D4-97E8-4F13-873D-E4CC192D4846}" dt="2026-03-06T11:45:41.225" v="1644" actId="1036"/>
          <ac:picMkLst>
            <pc:docMk/>
            <pc:sldMk cId="3198025789" sldId="257"/>
            <ac:picMk id="30" creationId="{8E5DD87B-4799-F465-F924-DF949E5585EF}"/>
          </ac:picMkLst>
        </pc:picChg>
        <pc:picChg chg="add mod">
          <ac:chgData name="Gonzalez, Alejandro ALEGO" userId="acd808c7-5cc9-4603-a909-c86cd60d1c52" providerId="ADAL" clId="{5CFA71D4-97E8-4F13-873D-E4CC192D4846}" dt="2026-03-06T11:45:29.696" v="1637" actId="1036"/>
          <ac:picMkLst>
            <pc:docMk/>
            <pc:sldMk cId="3198025789" sldId="257"/>
            <ac:picMk id="32" creationId="{C414A6E3-F79A-EBD3-37E2-6FDE1E7F60C0}"/>
          </ac:picMkLst>
        </pc:picChg>
        <pc:picChg chg="add mod">
          <ac:chgData name="Gonzalez, Alejandro ALEGO" userId="acd808c7-5cc9-4603-a909-c86cd60d1c52" providerId="ADAL" clId="{5CFA71D4-97E8-4F13-873D-E4CC192D4846}" dt="2026-03-06T11:45:54.609" v="1660" actId="1036"/>
          <ac:picMkLst>
            <pc:docMk/>
            <pc:sldMk cId="3198025789" sldId="257"/>
            <ac:picMk id="34" creationId="{B1A1666C-0A99-7A56-8294-C0CFE28B9230}"/>
          </ac:picMkLst>
        </pc:picChg>
        <pc:picChg chg="add mod">
          <ac:chgData name="Gonzalez, Alejandro ALEGO" userId="acd808c7-5cc9-4603-a909-c86cd60d1c52" providerId="ADAL" clId="{5CFA71D4-97E8-4F13-873D-E4CC192D4846}" dt="2026-03-06T11:45:48.837" v="1654" actId="1038"/>
          <ac:picMkLst>
            <pc:docMk/>
            <pc:sldMk cId="3198025789" sldId="257"/>
            <ac:picMk id="36" creationId="{88BCC723-0F45-78AD-9A69-4F5D88F17EC6}"/>
          </ac:picMkLst>
        </pc:picChg>
        <pc:picChg chg="add mod">
          <ac:chgData name="Gonzalez, Alejandro ALEGO" userId="acd808c7-5cc9-4603-a909-c86cd60d1c52" providerId="ADAL" clId="{5CFA71D4-97E8-4F13-873D-E4CC192D4846}" dt="2026-03-06T11:45:23.951" v="1629" actId="1036"/>
          <ac:picMkLst>
            <pc:docMk/>
            <pc:sldMk cId="3198025789" sldId="257"/>
            <ac:picMk id="38" creationId="{25CDCE43-FDC2-5961-2777-FCB1872EF167}"/>
          </ac:picMkLst>
        </pc:picChg>
      </pc:sldChg>
      <pc:sldChg chg="delSp modSp add del mod">
        <pc:chgData name="Gonzalez, Alejandro ALEGO" userId="acd808c7-5cc9-4603-a909-c86cd60d1c52" providerId="ADAL" clId="{5CFA71D4-97E8-4F13-873D-E4CC192D4846}" dt="2026-03-06T11:46:18.453" v="1666" actId="47"/>
        <pc:sldMkLst>
          <pc:docMk/>
          <pc:sldMk cId="562437439" sldId="258"/>
        </pc:sldMkLst>
        <pc:spChg chg="del">
          <ac:chgData name="Gonzalez, Alejandro ALEGO" userId="acd808c7-5cc9-4603-a909-c86cd60d1c52" providerId="ADAL" clId="{5CFA71D4-97E8-4F13-873D-E4CC192D4846}" dt="2026-03-06T11:10:34.132" v="35" actId="478"/>
          <ac:spMkLst>
            <pc:docMk/>
            <pc:sldMk cId="562437439" sldId="258"/>
            <ac:spMk id="9" creationId="{68F44033-0C18-9D0A-6341-958AB3E503F7}"/>
          </ac:spMkLst>
        </pc:spChg>
        <pc:spChg chg="mod">
          <ac:chgData name="Gonzalez, Alejandro ALEGO" userId="acd808c7-5cc9-4603-a909-c86cd60d1c52" providerId="ADAL" clId="{5CFA71D4-97E8-4F13-873D-E4CC192D4846}" dt="2026-03-06T11:10:53.449" v="36" actId="207"/>
          <ac:spMkLst>
            <pc:docMk/>
            <pc:sldMk cId="562437439" sldId="258"/>
            <ac:spMk id="17" creationId="{148EDE51-E9F4-548E-7504-BFC84724EB3F}"/>
          </ac:spMkLst>
        </pc:spChg>
        <pc:grpChg chg="del">
          <ac:chgData name="Gonzalez, Alejandro ALEGO" userId="acd808c7-5cc9-4603-a909-c86cd60d1c52" providerId="ADAL" clId="{5CFA71D4-97E8-4F13-873D-E4CC192D4846}" dt="2026-03-06T11:10:28.382" v="34" actId="478"/>
          <ac:grpSpMkLst>
            <pc:docMk/>
            <pc:sldMk cId="562437439" sldId="258"/>
            <ac:grpSpMk id="5" creationId="{14713C82-1C53-3B34-4308-9D900254C102}"/>
          </ac:grpSpMkLst>
        </pc:grpChg>
      </pc:sldChg>
      <pc:sldChg chg="new del">
        <pc:chgData name="Gonzalez, Alejandro ALEGO" userId="acd808c7-5cc9-4603-a909-c86cd60d1c52" providerId="ADAL" clId="{5CFA71D4-97E8-4F13-873D-E4CC192D4846}" dt="2026-03-06T11:49:46.549" v="1700" actId="47"/>
        <pc:sldMkLst>
          <pc:docMk/>
          <pc:sldMk cId="2380015538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00AF5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00AF5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00AF5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00AF5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665754" y="324205"/>
            <a:ext cx="1914169" cy="19145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24731" y="175611"/>
            <a:ext cx="5940425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00AF5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6265" y="1928562"/>
            <a:ext cx="10857865" cy="4599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52F0776-5A2F-E714-7245-8EDA6D224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51E9F88-82DA-88A8-3CAF-6AA804DA1FC4}"/>
              </a:ext>
            </a:extLst>
          </p:cNvPr>
          <p:cNvSpPr txBox="1"/>
          <p:nvPr/>
        </p:nvSpPr>
        <p:spPr>
          <a:xfrm>
            <a:off x="147828" y="838200"/>
            <a:ext cx="11779795" cy="76495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lang="pt-BR" sz="1200" dirty="0">
                <a:latin typeface="Segoe UI Light" panose="020B0502040204020203" pitchFamily="34" charset="0"/>
                <a:cs typeface="Segoe UI Light" panose="020B0502040204020203" pitchFamily="34" charset="0"/>
              </a:rPr>
              <a:t>Desde 2019, a Radiometer Ibérica definiu e concluiu com sucesso processos, planos e métodos para minimizar o impacto ambiental das nossas operações e, ao mesmo tempo, consciencializar a nossa equipa sobre a importância de manter um comportamento ambiental responsável no dia a dia. Desde 2025 estamos comprometidos com a Segurança da Informação, mantendo a sua integridade, disponibilidade e confidencialidade.</a:t>
            </a:r>
          </a:p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lang="pt-BR" sz="12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Queremos partilhar com os nossos clientes, fornecedores e todas as partes interessadas alguns dos nossos principais avanços do último ano:</a:t>
            </a:r>
            <a:endParaRPr sz="1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7932A4EA-78A6-242A-F4A1-2B0A815F649F}"/>
              </a:ext>
            </a:extLst>
          </p:cNvPr>
          <p:cNvSpPr txBox="1"/>
          <p:nvPr/>
        </p:nvSpPr>
        <p:spPr>
          <a:xfrm>
            <a:off x="11577584" y="6544027"/>
            <a:ext cx="535305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30200">
              <a:lnSpc>
                <a:spcPct val="100000"/>
              </a:lnSpc>
              <a:spcBef>
                <a:spcPts val="100"/>
              </a:spcBef>
            </a:pPr>
            <a:r>
              <a:rPr sz="800" spc="-40" dirty="0">
                <a:latin typeface="Segoe UI Light" panose="020B0502040204020203" pitchFamily="34" charset="0"/>
                <a:cs typeface="Segoe UI Light" panose="020B0502040204020203" pitchFamily="34" charset="0"/>
              </a:rPr>
              <a:t>R01</a:t>
            </a:r>
            <a:r>
              <a:rPr sz="800" spc="-1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s-ES" sz="800" spc="-10" dirty="0">
                <a:latin typeface="Segoe UI Light" panose="020B0502040204020203" pitchFamily="34" charset="0"/>
                <a:cs typeface="Segoe UI Light" panose="020B0502040204020203" pitchFamily="34" charset="0"/>
              </a:rPr>
              <a:t>06</a:t>
            </a:r>
            <a:r>
              <a:rPr sz="800" spc="-10" dirty="0">
                <a:latin typeface="Segoe UI Light" panose="020B0502040204020203" pitchFamily="34" charset="0"/>
                <a:cs typeface="Segoe UI Light" panose="020B0502040204020203" pitchFamily="34" charset="0"/>
              </a:rPr>
              <a:t>/0</a:t>
            </a:r>
            <a:r>
              <a:rPr lang="es-ES" sz="800" spc="-10" dirty="0">
                <a:latin typeface="Segoe UI Light" panose="020B0502040204020203" pitchFamily="34" charset="0"/>
                <a:cs typeface="Segoe UI Light" panose="020B0502040204020203" pitchFamily="34" charset="0"/>
              </a:rPr>
              <a:t>3</a:t>
            </a:r>
            <a:r>
              <a:rPr sz="800" spc="-10" dirty="0">
                <a:latin typeface="Segoe UI Light" panose="020B0502040204020203" pitchFamily="34" charset="0"/>
                <a:cs typeface="Segoe UI Light" panose="020B0502040204020203" pitchFamily="34" charset="0"/>
              </a:rPr>
              <a:t>/202</a:t>
            </a:r>
            <a:r>
              <a:rPr lang="es-ES" sz="800" spc="-10" dirty="0">
                <a:latin typeface="Segoe UI Light" panose="020B0502040204020203" pitchFamily="34" charset="0"/>
                <a:cs typeface="Segoe UI Light" panose="020B0502040204020203" pitchFamily="34" charset="0"/>
              </a:rPr>
              <a:t>6</a:t>
            </a:r>
            <a:endParaRPr sz="8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E48ECDB8-E9E3-94E5-871A-7D3BB213B3D5}"/>
              </a:ext>
            </a:extLst>
          </p:cNvPr>
          <p:cNvSpPr/>
          <p:nvPr/>
        </p:nvSpPr>
        <p:spPr>
          <a:xfrm>
            <a:off x="1981200" y="3397390"/>
            <a:ext cx="7559040" cy="565010"/>
          </a:xfrm>
          <a:custGeom>
            <a:avLst/>
            <a:gdLst/>
            <a:ahLst/>
            <a:cxnLst/>
            <a:rect l="l" t="t" r="r" b="b"/>
            <a:pathLst>
              <a:path w="7559040" h="864235">
                <a:moveTo>
                  <a:pt x="7559040" y="0"/>
                </a:moveTo>
                <a:lnTo>
                  <a:pt x="0" y="0"/>
                </a:lnTo>
                <a:lnTo>
                  <a:pt x="0" y="864108"/>
                </a:lnTo>
                <a:lnTo>
                  <a:pt x="7559040" y="864108"/>
                </a:lnTo>
                <a:lnTo>
                  <a:pt x="7559040" y="0"/>
                </a:lnTo>
                <a:close/>
              </a:path>
            </a:pathLst>
          </a:custGeom>
          <a:solidFill>
            <a:srgbClr val="45B663"/>
          </a:solidFill>
        </p:spPr>
        <p:txBody>
          <a:bodyPr wrap="square" lIns="0" tIns="0" rIns="0" bIns="0" rtlCol="0"/>
          <a:lstStyle/>
          <a:p>
            <a:r>
              <a:rPr lang="pt-BR" sz="11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Consumo elétrico:</a:t>
            </a:r>
            <a:r>
              <a:rPr lang="pt-BR" sz="11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Em 2023 foram aplicadas políticas híbridas de trabalho remoto e presencial, obtendo excelentes resultados e mantendo o nível operativo desejado. Continuamos a aplicar as melhores práticas e recomendações para minimizar o consumo elétrico.</a:t>
            </a:r>
            <a:endParaRPr lang="es-ES_tradnl" sz="11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5" name="object 15">
            <a:extLst>
              <a:ext uri="{FF2B5EF4-FFF2-40B4-BE49-F238E27FC236}">
                <a16:creationId xmlns:a16="http://schemas.microsoft.com/office/drawing/2014/main" id="{1B704B24-7EF0-1C84-16A6-48907AD971C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828" y="246888"/>
            <a:ext cx="2476500" cy="358139"/>
          </a:xfrm>
          <a:prstGeom prst="rect">
            <a:avLst/>
          </a:prstGeom>
        </p:spPr>
      </p:pic>
      <p:sp>
        <p:nvSpPr>
          <p:cNvPr id="16" name="object 16">
            <a:extLst>
              <a:ext uri="{FF2B5EF4-FFF2-40B4-BE49-F238E27FC236}">
                <a16:creationId xmlns:a16="http://schemas.microsoft.com/office/drawing/2014/main" id="{1A9378A9-B347-C66F-FF6F-AD42337DBE94}"/>
              </a:ext>
            </a:extLst>
          </p:cNvPr>
          <p:cNvSpPr/>
          <p:nvPr/>
        </p:nvSpPr>
        <p:spPr>
          <a:xfrm>
            <a:off x="1616537" y="5003165"/>
            <a:ext cx="8842375" cy="864235"/>
          </a:xfrm>
          <a:custGeom>
            <a:avLst/>
            <a:gdLst/>
            <a:ahLst/>
            <a:cxnLst/>
            <a:rect l="l" t="t" r="r" b="b"/>
            <a:pathLst>
              <a:path w="8842375" h="864234">
                <a:moveTo>
                  <a:pt x="8842248" y="0"/>
                </a:moveTo>
                <a:lnTo>
                  <a:pt x="0" y="0"/>
                </a:lnTo>
                <a:lnTo>
                  <a:pt x="0" y="864108"/>
                </a:lnTo>
                <a:lnTo>
                  <a:pt x="8842248" y="864108"/>
                </a:lnTo>
                <a:lnTo>
                  <a:pt x="8842248" y="0"/>
                </a:lnTo>
                <a:close/>
              </a:path>
            </a:pathLst>
          </a:custGeom>
          <a:solidFill>
            <a:srgbClr val="FFD966"/>
          </a:solidFill>
        </p:spPr>
        <p:txBody>
          <a:bodyPr wrap="square" lIns="0" tIns="0" rIns="0" bIns="0" rtlCol="0"/>
          <a:lstStyle/>
          <a:p>
            <a:r>
              <a:rPr lang="pt-BR" sz="11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Melhoria contínua: </a:t>
            </a:r>
            <a:r>
              <a:rPr lang="pt-BR" sz="1100" dirty="0">
                <a:latin typeface="Segoe UI Light" panose="020B0502040204020203" pitchFamily="34" charset="0"/>
                <a:cs typeface="Segoe UI Light" panose="020B0502040204020203" pitchFamily="34" charset="0"/>
              </a:rPr>
              <a:t>Desde a </a:t>
            </a:r>
            <a:r>
              <a:rPr lang="pt-BR" sz="11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casa‑mãe</a:t>
            </a:r>
            <a:r>
              <a:rPr lang="pt-BR" sz="1100" dirty="0">
                <a:latin typeface="Segoe UI Light" panose="020B0502040204020203" pitchFamily="34" charset="0"/>
                <a:cs typeface="Segoe UI Light" panose="020B0502040204020203" pitchFamily="34" charset="0"/>
              </a:rPr>
              <a:t> continua a ser promovida a introdução de medidas para aumentar o nosso compromisso com o meio ambiente e a segurança da informação. Estamos a começar a introduzir veículos com menor impacto ambiental e continuamos a melhorar as embalagens dos nossos envios desde a </a:t>
            </a:r>
            <a:r>
              <a:rPr lang="pt-BR" sz="11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casa‑mãe</a:t>
            </a:r>
            <a:r>
              <a:rPr lang="pt-BR" sz="11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utilizando cada vez mais material reciclado, alcançando 100% das expedições a partir da Radiometer </a:t>
            </a:r>
            <a:r>
              <a:rPr lang="pt-BR" sz="11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Ibérica.Por</a:t>
            </a:r>
            <a:r>
              <a:rPr lang="pt-BR" sz="1100" dirty="0">
                <a:latin typeface="Segoe UI Light" panose="020B0502040204020203" pitchFamily="34" charset="0"/>
                <a:cs typeface="Segoe UI Light" panose="020B0502040204020203" pitchFamily="34" charset="0"/>
              </a:rPr>
              <a:t> outro lado, iniciámos um novo caminho na melhoria da gestão da informação, começando pela obtenção da certificação ISO27001 e continuando o trabalho de minimizar riscos e manter a informação segura.</a:t>
            </a:r>
            <a:endParaRPr sz="11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66F5C50-E861-385E-58D6-D7A3BE7A835E}"/>
              </a:ext>
            </a:extLst>
          </p:cNvPr>
          <p:cNvSpPr txBox="1"/>
          <p:nvPr/>
        </p:nvSpPr>
        <p:spPr>
          <a:xfrm>
            <a:off x="3781045" y="1838236"/>
            <a:ext cx="7725156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1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 Formação e consciencialização:</a:t>
            </a:r>
            <a:r>
              <a:rPr lang="pt-BR" sz="1100" dirty="0">
                <a:latin typeface="Segoe UI Light" panose="020B0502040204020203" pitchFamily="34" charset="0"/>
                <a:cs typeface="Segoe UI Light" panose="020B0502040204020203" pitchFamily="34" charset="0"/>
              </a:rPr>
              <a:t> Toda a equipa humana da Radiometer tem a oportunidade de participar em formações especializadas sobre o nosso sistema de gestão ambiental. O coordenador de Qualidade, Meio Ambiente e Segurança da Informação apoia a consciencialização através da publicação periódica de comunicados internos.</a:t>
            </a:r>
            <a:endParaRPr lang="es-ES_tradnl" sz="11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10E4240C-A3A9-2ABD-AC9E-D7FB004F6C07}"/>
              </a:ext>
            </a:extLst>
          </p:cNvPr>
          <p:cNvSpPr txBox="1"/>
          <p:nvPr/>
        </p:nvSpPr>
        <p:spPr>
          <a:xfrm>
            <a:off x="461994" y="2600236"/>
            <a:ext cx="7725156" cy="60016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_tradnl" sz="11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Consumo de papel: </a:t>
            </a:r>
            <a:r>
              <a:rPr lang="pt-BR" sz="1100" dirty="0">
                <a:latin typeface="Segoe UI Light" panose="020B0502040204020203" pitchFamily="34" charset="0"/>
                <a:cs typeface="Segoe UI Light" panose="020B0502040204020203" pitchFamily="34" charset="0"/>
              </a:rPr>
              <a:t>Desde 2021 </a:t>
            </a:r>
            <a:r>
              <a:rPr lang="pt-BR" sz="11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temos-nos</a:t>
            </a:r>
            <a:r>
              <a:rPr lang="pt-BR" sz="1100" dirty="0">
                <a:latin typeface="Segoe UI Light" panose="020B0502040204020203" pitchFamily="34" charset="0"/>
                <a:cs typeface="Segoe UI Light" panose="020B0502040204020203" pitchFamily="34" charset="0"/>
              </a:rPr>
              <a:t> focado em manter os bons níveis obtidos em anos anteriores. Continuamos a avançar para a fatura </a:t>
            </a:r>
            <a:r>
              <a:rPr lang="pt-BR" sz="11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eletrónica</a:t>
            </a:r>
            <a:r>
              <a:rPr lang="pt-BR" sz="1100" dirty="0">
                <a:latin typeface="Segoe UI Light" panose="020B0502040204020203" pitchFamily="34" charset="0"/>
                <a:cs typeface="Segoe UI Light" panose="020B0502040204020203" pitchFamily="34" charset="0"/>
              </a:rPr>
              <a:t> para continuar a melhorar o consumo de papel, mantendo as melhores práticas e recomendações para o uso de papel, reduzindo o consumo ano após ano.</a:t>
            </a:r>
            <a:endParaRPr lang="es-ES_tradnl" sz="11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D045F90A-68A3-8F41-17E9-D095BA3E9AB1}"/>
              </a:ext>
            </a:extLst>
          </p:cNvPr>
          <p:cNvSpPr/>
          <p:nvPr/>
        </p:nvSpPr>
        <p:spPr>
          <a:xfrm>
            <a:off x="594582" y="4154268"/>
            <a:ext cx="7559040" cy="646332"/>
          </a:xfrm>
          <a:custGeom>
            <a:avLst/>
            <a:gdLst/>
            <a:ahLst/>
            <a:cxnLst/>
            <a:rect l="l" t="t" r="r" b="b"/>
            <a:pathLst>
              <a:path w="7559040" h="862964">
                <a:moveTo>
                  <a:pt x="7559040" y="0"/>
                </a:moveTo>
                <a:lnTo>
                  <a:pt x="0" y="0"/>
                </a:lnTo>
                <a:lnTo>
                  <a:pt x="0" y="862583"/>
                </a:lnTo>
                <a:lnTo>
                  <a:pt x="7559040" y="862583"/>
                </a:lnTo>
                <a:lnTo>
                  <a:pt x="7559040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r>
              <a:rPr lang="pt-BR" sz="11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Gestão de resíduos: </a:t>
            </a:r>
            <a:r>
              <a:rPr lang="pt-BR" sz="11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Tanto no caso de resíduos perigosos como não perigosos, consolidámos os nossos processos de gestão e disposição final; o que se traduziu na ausência de incidências. Por outro lado, os nossos indicadores de geração de resíduos mostram aumentos, refletindo o crescimento da nossa atividade e negócio.</a:t>
            </a:r>
            <a:endParaRPr lang="es-ES_tradnl" sz="11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30" name="Imagen 29" descr="Icono&#10;&#10;El contenido generado por IA puede ser incorrecto.">
            <a:extLst>
              <a:ext uri="{FF2B5EF4-FFF2-40B4-BE49-F238E27FC236}">
                <a16:creationId xmlns:a16="http://schemas.microsoft.com/office/drawing/2014/main" id="{8E5DD87B-4799-F465-F924-DF949E5585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51" y="3301204"/>
            <a:ext cx="889349" cy="813596"/>
          </a:xfrm>
          <a:prstGeom prst="rect">
            <a:avLst/>
          </a:prstGeom>
        </p:spPr>
      </p:pic>
      <p:pic>
        <p:nvPicPr>
          <p:cNvPr id="32" name="Imagen 31" descr="Icono&#10;&#10;El contenido generado por IA puede ser incorrecto.">
            <a:extLst>
              <a:ext uri="{FF2B5EF4-FFF2-40B4-BE49-F238E27FC236}">
                <a16:creationId xmlns:a16="http://schemas.microsoft.com/office/drawing/2014/main" id="{C414A6E3-F79A-EBD3-37E2-6FDE1E7F60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4076360"/>
            <a:ext cx="822543" cy="800440"/>
          </a:xfrm>
          <a:prstGeom prst="rect">
            <a:avLst/>
          </a:prstGeom>
        </p:spPr>
      </p:pic>
      <p:pic>
        <p:nvPicPr>
          <p:cNvPr id="34" name="Imagen 33" descr="Icono&#10;&#10;El contenido generado por IA puede ser incorrecto.">
            <a:extLst>
              <a:ext uri="{FF2B5EF4-FFF2-40B4-BE49-F238E27FC236}">
                <a16:creationId xmlns:a16="http://schemas.microsoft.com/office/drawing/2014/main" id="{B1A1666C-0A99-7A56-8294-C0CFE28B92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1682" y="1812532"/>
            <a:ext cx="682236" cy="702068"/>
          </a:xfrm>
          <a:prstGeom prst="rect">
            <a:avLst/>
          </a:prstGeom>
        </p:spPr>
      </p:pic>
      <p:pic>
        <p:nvPicPr>
          <p:cNvPr id="36" name="Imagen 35" descr="Icono&#10;&#10;El contenido generado por IA puede ser incorrecto.">
            <a:extLst>
              <a:ext uri="{FF2B5EF4-FFF2-40B4-BE49-F238E27FC236}">
                <a16:creationId xmlns:a16="http://schemas.microsoft.com/office/drawing/2014/main" id="{88BCC723-0F45-78AD-9A69-4F5D88F17E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44134" y="2514600"/>
            <a:ext cx="647466" cy="660599"/>
          </a:xfrm>
          <a:prstGeom prst="rect">
            <a:avLst/>
          </a:prstGeom>
        </p:spPr>
      </p:pic>
      <p:pic>
        <p:nvPicPr>
          <p:cNvPr id="38" name="Imagen 37" descr="Icono&#10;&#10;El contenido generado por IA puede ser incorrecto.">
            <a:extLst>
              <a:ext uri="{FF2B5EF4-FFF2-40B4-BE49-F238E27FC236}">
                <a16:creationId xmlns:a16="http://schemas.microsoft.com/office/drawing/2014/main" id="{25CDCE43-FDC2-5961-2777-FCB1872EF16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5800" y="5003165"/>
            <a:ext cx="876556" cy="864235"/>
          </a:xfrm>
          <a:prstGeom prst="rect">
            <a:avLst/>
          </a:prstGeom>
        </p:spPr>
      </p:pic>
      <p:sp>
        <p:nvSpPr>
          <p:cNvPr id="3" name="object 3">
            <a:extLst>
              <a:ext uri="{FF2B5EF4-FFF2-40B4-BE49-F238E27FC236}">
                <a16:creationId xmlns:a16="http://schemas.microsoft.com/office/drawing/2014/main" id="{CE6C87EB-6FDA-442F-7AAA-F32024EF0AD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00400" y="165291"/>
            <a:ext cx="8224837" cy="44291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10515" algn="ctr">
              <a:lnSpc>
                <a:spcPct val="100000"/>
              </a:lnSpc>
              <a:spcBef>
                <a:spcPts val="95"/>
              </a:spcBef>
            </a:pPr>
            <a:r>
              <a:rPr lang="pt-BR" sz="1400" spc="-20" dirty="0">
                <a:latin typeface="Segoe UI Light" panose="020B0502040204020203" pitchFamily="34" charset="0"/>
                <a:cs typeface="Segoe UI Light" panose="020B0502040204020203" pitchFamily="34" charset="0"/>
              </a:rPr>
              <a:t>CONTINUAMOS AVANÇANDO NO COMPROMISSO COM O MEIO AMBIENTE (ISO14001) E A SEGURANÇA DA INFORMAÇÃO (ISO27001)</a:t>
            </a:r>
            <a:endParaRPr sz="1400" spc="-1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025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CD34A7EDB5C74EB069CE0896DE1EA1" ma:contentTypeVersion="498" ma:contentTypeDescription="Create a new document." ma:contentTypeScope="" ma:versionID="a1658808cdc6275cedc151ce349db748">
  <xsd:schema xmlns:xsd="http://www.w3.org/2001/XMLSchema" xmlns:xs="http://www.w3.org/2001/XMLSchema" xmlns:p="http://schemas.microsoft.com/office/2006/metadata/properties" xmlns:ns2="9bcd4de6-2b75-4dc8-874b-8056a1e2c7a1" xmlns:ns3="9683edbd-6656-459c-939a-ad458949c89b" targetNamespace="http://schemas.microsoft.com/office/2006/metadata/properties" ma:root="true" ma:fieldsID="2d465ebf7faaff54aaf6f3c5dbe4420c" ns2:_="" ns3:_="">
    <xsd:import namespace="9bcd4de6-2b75-4dc8-874b-8056a1e2c7a1"/>
    <xsd:import namespace="9683edbd-6656-459c-939a-ad458949c89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Descripci_x00f3_n" minOccurs="0"/>
                <xsd:element ref="ns3:lcf76f155ced4ddcb4097134ff3c332f" minOccurs="0"/>
                <xsd:element ref="ns2:TaxCatchAll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  <xsd:element ref="ns3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cd4de6-2b75-4dc8-874b-8056a1e2c7a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8ade2a19-ae17-456c-b887-7186090f9a4c}" ma:internalName="TaxCatchAll" ma:showField="CatchAllData" ma:web="9bcd4de6-2b75-4dc8-874b-8056a1e2c7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83edbd-6656-459c-939a-ad458949c8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escripci_x00f3_n" ma:index="23" nillable="true" ma:displayName="Descripción" ma:description="Describe contenido de la carpeta" ma:format="Dropdown" ma:internalName="Descripci_x00f3_n">
      <xsd:simpleType>
        <xsd:restriction base="dms:Text">
          <xsd:maxLength value="255"/>
        </xsd:restriction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c893bb2c-950b-4672-b623-c5bc4517d6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Status" ma:index="30" nillable="true" ma:displayName="Status" ma:description="Situación del registro. Actualizado" ma:format="Dropdown" ma:internalName="Status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ci_x00f3_n xmlns="9683edbd-6656-459c-939a-ad458949c89b" xsi:nil="true"/>
    <lcf76f155ced4ddcb4097134ff3c332f xmlns="9683edbd-6656-459c-939a-ad458949c89b">
      <Terms xmlns="http://schemas.microsoft.com/office/infopath/2007/PartnerControls"/>
    </lcf76f155ced4ddcb4097134ff3c332f>
    <Status xmlns="9683edbd-6656-459c-939a-ad458949c89b" xsi:nil="true"/>
    <TaxCatchAll xmlns="9bcd4de6-2b75-4dc8-874b-8056a1e2c7a1" xsi:nil="true"/>
    <_dlc_DocId xmlns="9bcd4de6-2b75-4dc8-874b-8056a1e2c7a1">VQS5K3YMA3KK-169081186-88635</_dlc_DocId>
    <_dlc_DocIdUrl xmlns="9bcd4de6-2b75-4dc8-874b-8056a1e2c7a1">
      <Url>https://danaher.sharepoint.com/sites/radiometer/ribe-quality-and-environment/_layouts/15/DocIdRedir.aspx?ID=VQS5K3YMA3KK-169081186-88635</Url>
      <Description>VQS5K3YMA3KK-169081186-88635</Description>
    </_dlc_DocIdUrl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DFCC96-8F75-400C-B0F7-B5A1C447BF9E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43984F5B-3937-4BCC-9DE9-B175B1E793D1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242C067A-FA47-4A07-B176-9954308493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cd4de6-2b75-4dc8-874b-8056a1e2c7a1"/>
    <ds:schemaRef ds:uri="9683edbd-6656-459c-939a-ad458949c8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0C33CBA-AFAB-4F0F-AC12-6CED3116A399}">
  <ds:schemaRefs>
    <ds:schemaRef ds:uri="http://schemas.microsoft.com/office/2006/metadata/properties"/>
    <ds:schemaRef ds:uri="http://schemas.microsoft.com/office/infopath/2007/PartnerControls"/>
    <ds:schemaRef ds:uri="9683edbd-6656-459c-939a-ad458949c89b"/>
    <ds:schemaRef ds:uri="9bcd4de6-2b75-4dc8-874b-8056a1e2c7a1"/>
  </ds:schemaRefs>
</ds:datastoreItem>
</file>

<file path=customXml/itemProps5.xml><?xml version="1.0" encoding="utf-8"?>
<ds:datastoreItem xmlns:ds="http://schemas.openxmlformats.org/officeDocument/2006/customXml" ds:itemID="{674B4A9C-EA74-4F3B-A231-51BDA2B4FD4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419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 MT</vt:lpstr>
      <vt:lpstr>Arial</vt:lpstr>
      <vt:lpstr>Segoe UI Light</vt:lpstr>
      <vt:lpstr>Office Theme</vt:lpstr>
      <vt:lpstr>CONTINUAMOS AVANÇANDO NO COMPROMISSO COM O MEIO AMBIENTE (ISO14001) E A SEGURANÇA DA INFORMAÇÃO (ISO27001)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Hugo Perez</dc:creator>
  <cp:lastModifiedBy>Gonzalez, Alejandro ALEGO</cp:lastModifiedBy>
  <cp:revision>1</cp:revision>
  <dcterms:created xsi:type="dcterms:W3CDTF">2025-04-21T13:39:14Z</dcterms:created>
  <dcterms:modified xsi:type="dcterms:W3CDTF">2026-03-06T12:20:20Z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0x01010068CD34A7EDB5C74EB069CE0896DE1EA1</vt:lpwstr>
  </property>
  <property fmtid="{D5CDD505-2E9C-101B-9397-08002B2CF9AE}" pid="3" name="Created">
    <vt:filetime>2024-05-21T00:00:00Z</vt:filetime>
  </property>
  <property fmtid="{D5CDD505-2E9C-101B-9397-08002B2CF9AE}" pid="4" name="Creator">
    <vt:lpwstr>Acrobat PDFMaker 24 para PowerPoint</vt:lpwstr>
  </property>
  <property fmtid="{D5CDD505-2E9C-101B-9397-08002B2CF9AE}" pid="5" name="LastSaved">
    <vt:filetime>2025-04-21T00:00:00Z</vt:filetime>
  </property>
  <property fmtid="{D5CDD505-2E9C-101B-9397-08002B2CF9AE}" pid="6" name="MSIP_Label_73094ff5-79ca-456b-95f6-d578316a3809_ActionId">
    <vt:lpwstr>871c9445-a2df-48ff-833c-df9070672a6c</vt:lpwstr>
  </property>
  <property fmtid="{D5CDD505-2E9C-101B-9397-08002B2CF9AE}" pid="7" name="MSIP_Label_73094ff5-79ca-456b-95f6-d578316a3809_ContentBits">
    <vt:lpwstr>0</vt:lpwstr>
  </property>
  <property fmtid="{D5CDD505-2E9C-101B-9397-08002B2CF9AE}" pid="8" name="MSIP_Label_73094ff5-79ca-456b-95f6-d578316a3809_Enabled">
    <vt:lpwstr>true</vt:lpwstr>
  </property>
  <property fmtid="{D5CDD505-2E9C-101B-9397-08002B2CF9AE}" pid="9" name="MSIP_Label_73094ff5-79ca-456b-95f6-d578316a3809_Method">
    <vt:lpwstr>Privileged</vt:lpwstr>
  </property>
  <property fmtid="{D5CDD505-2E9C-101B-9397-08002B2CF9AE}" pid="10" name="MSIP_Label_73094ff5-79ca-456b-95f6-d578316a3809_Name">
    <vt:lpwstr>Public</vt:lpwstr>
  </property>
  <property fmtid="{D5CDD505-2E9C-101B-9397-08002B2CF9AE}" pid="11" name="MSIP_Label_73094ff5-79ca-456b-95f6-d578316a3809_SetDate">
    <vt:lpwstr>2022-04-18T11:12:22Z</vt:lpwstr>
  </property>
  <property fmtid="{D5CDD505-2E9C-101B-9397-08002B2CF9AE}" pid="12" name="MSIP_Label_73094ff5-79ca-456b-95f6-d578316a3809_SiteId">
    <vt:lpwstr>771c9c47-7f24-44dc-958e-34f8713a8394</vt:lpwstr>
  </property>
  <property fmtid="{D5CDD505-2E9C-101B-9397-08002B2CF9AE}" pid="13" name="Producer">
    <vt:lpwstr>Adobe PDF Library 24.2.23</vt:lpwstr>
  </property>
  <property fmtid="{D5CDD505-2E9C-101B-9397-08002B2CF9AE}" pid="14" name="_dlc_DocIdItemGuid">
    <vt:lpwstr>0fd3e70a-c289-45b9-a71b-5306d99d1cfe</vt:lpwstr>
  </property>
  <property fmtid="{D5CDD505-2E9C-101B-9397-08002B2CF9AE}" pid="15" name="MediaServiceImageTags">
    <vt:lpwstr/>
  </property>
</Properties>
</file>